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57" r:id="rId1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3" autoAdjust="0"/>
    <p:restoredTop sz="94660"/>
  </p:normalViewPr>
  <p:slideViewPr>
    <p:cSldViewPr snapToGrid="0">
      <p:cViewPr>
        <p:scale>
          <a:sx n="66" d="100"/>
          <a:sy n="66" d="100"/>
        </p:scale>
        <p:origin x="42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086B5C-21C1-4D29-A5AA-DDDEBF12C6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32FDD7A-E9E9-431F-AFD3-0210EB0FD3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0C3EC6-DD59-46D7-83FC-486142AA3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C3DB5-BE23-4824-BE8A-4ACCE179BE7A}" type="datetimeFigureOut">
              <a:rPr lang="es-ES" smtClean="0"/>
              <a:t>17/06/2020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A283ECF-0861-4CDB-B52F-C9D2F1D35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EE9088-4240-40C2-B6A1-75B3C7E55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47A3-057C-4B8F-A746-369909B7841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1184306"/>
      </p:ext>
    </p:extLst>
  </p:cSld>
  <p:clrMapOvr>
    <a:masterClrMapping/>
  </p:clrMapOvr>
  <p:transition spd="slow" advClick="0" advTm="7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AC9C47-40BD-497D-A253-1F4B4509C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CE00FF5-AC33-4FDA-8EE1-BB2E0D1CC3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648C9F-FB25-4887-885C-3FD72CD43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C3DB5-BE23-4824-BE8A-4ACCE179BE7A}" type="datetimeFigureOut">
              <a:rPr lang="es-ES" smtClean="0"/>
              <a:t>17/06/2020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4AF8D84-8AA8-4328-8AC5-61E149C5A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2EBE9E-20B4-4B20-B680-1BC2C0649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47A3-057C-4B8F-A746-369909B7841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9665120"/>
      </p:ext>
    </p:extLst>
  </p:cSld>
  <p:clrMapOvr>
    <a:masterClrMapping/>
  </p:clrMapOvr>
  <p:transition spd="slow" advClick="0" advTm="7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95526FB-6689-40B8-86BD-7EFEA19663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F3D8103-67D3-4350-8109-9F3BB36668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0F9B7A-1794-4E06-85A8-2B1DAEDE7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C3DB5-BE23-4824-BE8A-4ACCE179BE7A}" type="datetimeFigureOut">
              <a:rPr lang="es-ES" smtClean="0"/>
              <a:t>17/06/2020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892152-3660-452B-B276-06682C9BF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39FE7A-B284-4791-9F80-8D83DFD3B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47A3-057C-4B8F-A746-369909B7841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9407424"/>
      </p:ext>
    </p:extLst>
  </p:cSld>
  <p:clrMapOvr>
    <a:masterClrMapping/>
  </p:clrMapOvr>
  <p:transition spd="slow" advClick="0" advTm="7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1EB408-54AB-429C-955E-715F8765A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8C16326-B850-4ED4-AF2B-AB8CDB1CC4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7AEADA-CE94-4CFE-9731-61F6F04E1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C3DB5-BE23-4824-BE8A-4ACCE179BE7A}" type="datetimeFigureOut">
              <a:rPr lang="es-ES" smtClean="0"/>
              <a:t>17/06/2020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7519F3-9DD0-4140-904E-6B7953341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E60754-36DE-4BBF-BE94-D9B8E4E1B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47A3-057C-4B8F-A746-369909B7841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0846659"/>
      </p:ext>
    </p:extLst>
  </p:cSld>
  <p:clrMapOvr>
    <a:masterClrMapping/>
  </p:clrMapOvr>
  <p:transition spd="slow" advClick="0" advTm="7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25BB91-56A5-433D-AA66-3238E19F6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76A37A3-D10C-4368-96CE-BDF1430F01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F004B6F-DDD9-4C0B-AF88-3CF021DC0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C3DB5-BE23-4824-BE8A-4ACCE179BE7A}" type="datetimeFigureOut">
              <a:rPr lang="es-ES" smtClean="0"/>
              <a:t>17/06/2020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35C4F6-FAE3-41B7-BC3E-8B3C61AEB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E8543EF-99D2-41C6-9059-CD9D09A3C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47A3-057C-4B8F-A746-369909B7841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4774834"/>
      </p:ext>
    </p:extLst>
  </p:cSld>
  <p:clrMapOvr>
    <a:masterClrMapping/>
  </p:clrMapOvr>
  <p:transition spd="slow" advClick="0" advTm="7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6D5CC1-B4BE-4BCA-8081-BCC4E9008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9D0FDD-B432-4C5F-829C-0F1087A311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60EF8B8-6846-4CF0-893D-A375D2D69B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B6D1FD0-CD28-422A-A62A-A49F40FA3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C3DB5-BE23-4824-BE8A-4ACCE179BE7A}" type="datetimeFigureOut">
              <a:rPr lang="es-ES" smtClean="0"/>
              <a:t>17/06/2020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CAF370E-2855-4796-962B-3FD142570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BF33011-18D5-4F30-97A6-90B5CF2B3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47A3-057C-4B8F-A746-369909B7841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2560948"/>
      </p:ext>
    </p:extLst>
  </p:cSld>
  <p:clrMapOvr>
    <a:masterClrMapping/>
  </p:clrMapOvr>
  <p:transition spd="slow" advClick="0" advTm="7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5AB869-6CE7-48C4-A269-29A841086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2A68D70-669F-4458-A0DD-B79B6B6E9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ECDFFAE-C488-4B06-BBD3-C6D28CB36F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4DD1FB8-FE31-4C59-97C8-7702DF06E5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5157CE6-FE26-46A9-A3B9-32A9DA9638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F5B9E3B-52B9-408D-B0A4-481B0C40A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C3DB5-BE23-4824-BE8A-4ACCE179BE7A}" type="datetimeFigureOut">
              <a:rPr lang="es-ES" smtClean="0"/>
              <a:t>17/06/2020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397A519-D2CA-43F2-84DD-6CFAD5FE4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A03550-6EC5-497D-B016-3B7B72EC4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47A3-057C-4B8F-A746-369909B7841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8453595"/>
      </p:ext>
    </p:extLst>
  </p:cSld>
  <p:clrMapOvr>
    <a:masterClrMapping/>
  </p:clrMapOvr>
  <p:transition spd="slow" advClick="0" advTm="7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685F71-06E2-4B76-B06F-696C87275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38DE854-25DC-454D-BA10-C4184FB7C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C3DB5-BE23-4824-BE8A-4ACCE179BE7A}" type="datetimeFigureOut">
              <a:rPr lang="es-ES" smtClean="0"/>
              <a:t>17/06/2020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EAA8311-75E9-4FD8-8A47-0DFA6E861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105E4BF-15A7-4C25-B5DE-65F8C98E4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47A3-057C-4B8F-A746-369909B7841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3319137"/>
      </p:ext>
    </p:extLst>
  </p:cSld>
  <p:clrMapOvr>
    <a:masterClrMapping/>
  </p:clrMapOvr>
  <p:transition spd="slow" advClick="0" advTm="7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50B51C8-985B-4CA7-B3F2-2DF0E943B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C3DB5-BE23-4824-BE8A-4ACCE179BE7A}" type="datetimeFigureOut">
              <a:rPr lang="es-ES" smtClean="0"/>
              <a:t>17/06/2020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99DFC9A-1C0F-44E1-86C9-E923DF7FD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2D49D00-8FAC-4D3D-9EEE-768371CA0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47A3-057C-4B8F-A746-369909B7841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9721607"/>
      </p:ext>
    </p:extLst>
  </p:cSld>
  <p:clrMapOvr>
    <a:masterClrMapping/>
  </p:clrMapOvr>
  <p:transition spd="slow" advClick="0" advTm="7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CCA3A0-5F02-4475-8112-2ABDE7D86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2C7ADB-7C95-46BE-9D98-886E88E1E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C6D9AF2-D830-4A90-92DF-E0EECCA0BE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83541E4-4C5C-408B-A4DE-E47644146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C3DB5-BE23-4824-BE8A-4ACCE179BE7A}" type="datetimeFigureOut">
              <a:rPr lang="es-ES" smtClean="0"/>
              <a:t>17/06/2020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EDFDE57-5910-4066-BA75-DCB852944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5680663-9BE0-4C4D-B039-ABBF0EFFE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47A3-057C-4B8F-A746-369909B7841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3647902"/>
      </p:ext>
    </p:extLst>
  </p:cSld>
  <p:clrMapOvr>
    <a:masterClrMapping/>
  </p:clrMapOvr>
  <p:transition spd="slow" advClick="0" advTm="7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92CA6E-D33C-43C8-AE6B-019FCBCC1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FA8BB2D-A721-4EDA-A76B-BE3D2397D5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A255A99-1CEB-4552-A319-6471E21D5D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6EC56FE-96E2-4DC1-92D3-A16EE732C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C3DB5-BE23-4824-BE8A-4ACCE179BE7A}" type="datetimeFigureOut">
              <a:rPr lang="es-ES" smtClean="0"/>
              <a:t>17/06/2020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F47D586-FA5D-43D5-B89A-84564E6E2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F89920F-70E0-4D61-8D26-1BE5FB432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647A3-057C-4B8F-A746-369909B7841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6009577"/>
      </p:ext>
    </p:extLst>
  </p:cSld>
  <p:clrMapOvr>
    <a:masterClrMapping/>
  </p:clrMapOvr>
  <p:transition spd="slow" advClick="0" advTm="7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0E1C2F7-1101-45E0-844D-14CBAE7D5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5D6C383-6876-45BA-8FDD-ABFA8F0363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7AF9527-5EB8-47D2-80D4-4E66E2B1A2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C3DB5-BE23-4824-BE8A-4ACCE179BE7A}" type="datetimeFigureOut">
              <a:rPr lang="es-ES" smtClean="0"/>
              <a:t>17/06/2020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D931094-5A6E-4321-9214-A42A347C70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D7B082-1205-4849-A4F7-1BA8FA421D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647A3-057C-4B8F-A746-369909B7841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270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7000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Xaoh-iql7w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s.wikipedia.org/wiki/Gran_V%C3%ADa" TargetMode="External"/><Relationship Id="rId2" Type="http://schemas.openxmlformats.org/officeDocument/2006/relationships/hyperlink" Target="https://youtu.be/yXIhwdd-jQ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s.wikipedia.org/wiki/Calle_de_Alcal%C3%A1" TargetMode="External"/><Relationship Id="rId2" Type="http://schemas.openxmlformats.org/officeDocument/2006/relationships/hyperlink" Target="https://youtu.be/jKbGg0BqOZ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s.wikipedia.org/wiki/Puerta_del_Sol" TargetMode="External"/><Relationship Id="rId2" Type="http://schemas.openxmlformats.org/officeDocument/2006/relationships/hyperlink" Target="https://youtu.be/STnpL1COEyI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es/maps/place/Calle+de+la+Esperanza,+28012+Madrid/@40.4102092,-3.7025732,17z/data=!3m1!4b1!4m5!3m4!1s0xd42262baa40df13:0x24ddde4fd58c27b2!8m2!3d40.4102092!4d-3.7003845" TargetMode="External"/><Relationship Id="rId2" Type="http://schemas.openxmlformats.org/officeDocument/2006/relationships/hyperlink" Target="https://youtu.be/Nb1VOQRs-V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goo.gl/maps/19Z84ZBWauz31X2P6" TargetMode="External"/><Relationship Id="rId2" Type="http://schemas.openxmlformats.org/officeDocument/2006/relationships/hyperlink" Target="https://youtu.be/XYbEfZbTzZY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s.wikipedia.org/wiki/Manuela_Malasa%C3%B1a" TargetMode="External"/><Relationship Id="rId2" Type="http://schemas.openxmlformats.org/officeDocument/2006/relationships/hyperlink" Target="https://youtu.be/qX2-_ZmqoB4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goo.gl/maps/1hMsRFghTHALf4HV9" TargetMode="External"/><Relationship Id="rId2" Type="http://schemas.openxmlformats.org/officeDocument/2006/relationships/hyperlink" Target="https://youtu.be/0OMwDZUWl5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goo.gl/maps/w1HT8ZD8w4AbnfMf6" TargetMode="External"/><Relationship Id="rId2" Type="http://schemas.openxmlformats.org/officeDocument/2006/relationships/hyperlink" Target="https://youtu.be/nYnLVWXmRm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s.wikipedia.org/wiki/Calle_de_la_Magdalena" TargetMode="External"/><Relationship Id="rId2" Type="http://schemas.openxmlformats.org/officeDocument/2006/relationships/hyperlink" Target="https://youtu.be/gRoGsw_qUMo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s.wikipedia.org/wiki/Calle_de_Beatriz_Galindo" TargetMode="External"/><Relationship Id="rId2" Type="http://schemas.openxmlformats.org/officeDocument/2006/relationships/hyperlink" Target="https://youtu.be/4jf72k_ZzvY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E0854E-C287-4D66-97F4-A6574B65E4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>
                <a:hlinkClick r:id="rId3"/>
              </a:rPr>
              <a:t>Cantamos a las calles</a:t>
            </a:r>
            <a:br>
              <a:rPr lang="es-ES" dirty="0"/>
            </a:br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D028A99-B7D4-43AD-95DD-CAED3EADC9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sz="4800" dirty="0">
                <a:latin typeface="+mj-lt"/>
              </a:rPr>
              <a:t>Mi barrio</a:t>
            </a:r>
          </a:p>
          <a:p>
            <a:endParaRPr lang="es-ES" sz="4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14991504"/>
      </p:ext>
    </p:extLst>
  </p:cSld>
  <p:clrMapOvr>
    <a:masterClrMapping/>
  </p:clrMapOvr>
  <p:transition spd="slow" advClick="0" advTm="7000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76CB08-3433-43B9-8F60-EB771F517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i="1" u="sng" dirty="0">
                <a:hlinkClick r:id="rId2"/>
              </a:rPr>
              <a:t>Gran Vía</a:t>
            </a:r>
            <a:r>
              <a:rPr lang="es-ES" i="1" dirty="0"/>
              <a:t> </a:t>
            </a:r>
            <a:r>
              <a:rPr lang="es-ES" dirty="0"/>
              <a:t>de Antonio Flores</a:t>
            </a:r>
            <a:br>
              <a:rPr lang="es-ES" dirty="0"/>
            </a:br>
            <a:endParaRPr lang="es-ES" dirty="0"/>
          </a:p>
        </p:txBody>
      </p:sp>
      <p:pic>
        <p:nvPicPr>
          <p:cNvPr id="5" name="Marcador de contenido 4">
            <a:hlinkClick r:id="rId3"/>
            <a:extLst>
              <a:ext uri="{FF2B5EF4-FFF2-40B4-BE49-F238E27FC236}">
                <a16:creationId xmlns:a16="http://schemas.microsoft.com/office/drawing/2014/main" id="{68256011-BC8F-48A7-9680-F97D77A619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331" y="1825625"/>
            <a:ext cx="4351338" cy="4351338"/>
          </a:xfrm>
        </p:spPr>
      </p:pic>
    </p:spTree>
    <p:extLst>
      <p:ext uri="{BB962C8B-B14F-4D97-AF65-F5344CB8AC3E}">
        <p14:creationId xmlns:p14="http://schemas.microsoft.com/office/powerpoint/2010/main" val="2265773518"/>
      </p:ext>
    </p:extLst>
  </p:cSld>
  <p:clrMapOvr>
    <a:masterClrMapping/>
  </p:clrMapOvr>
  <p:transition spd="slow" advClick="0" advTm="7000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97CDB5-3B33-4312-8154-D5F40ED90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i="1" u="sng" dirty="0">
                <a:hlinkClick r:id="rId2"/>
              </a:rPr>
              <a:t>La Puerta de Alcalá</a:t>
            </a:r>
            <a:r>
              <a:rPr lang="es-ES" dirty="0"/>
              <a:t> de Ana Belén y Víctor Manuel</a:t>
            </a:r>
            <a:br>
              <a:rPr lang="es-ES" dirty="0"/>
            </a:br>
            <a:endParaRPr lang="es-ES" dirty="0"/>
          </a:p>
        </p:txBody>
      </p:sp>
      <p:pic>
        <p:nvPicPr>
          <p:cNvPr id="7" name="Marcador de contenido 6">
            <a:hlinkClick r:id="rId3"/>
            <a:extLst>
              <a:ext uri="{FF2B5EF4-FFF2-40B4-BE49-F238E27FC236}">
                <a16:creationId xmlns:a16="http://schemas.microsoft.com/office/drawing/2014/main" id="{916669CC-2986-4336-BABA-83CBA45A67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7497" y="2120106"/>
            <a:ext cx="4262066" cy="4372769"/>
          </a:xfrm>
        </p:spPr>
      </p:pic>
    </p:spTree>
    <p:extLst>
      <p:ext uri="{BB962C8B-B14F-4D97-AF65-F5344CB8AC3E}">
        <p14:creationId xmlns:p14="http://schemas.microsoft.com/office/powerpoint/2010/main" val="731000685"/>
      </p:ext>
    </p:extLst>
  </p:cSld>
  <p:clrMapOvr>
    <a:masterClrMapping/>
  </p:clrMapOvr>
  <p:transition spd="slow" advClick="0" advTm="17000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60A7B0-B35B-4BE5-9FB8-F57868510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i="1" u="sng" dirty="0">
                <a:hlinkClick r:id="rId2"/>
              </a:rPr>
              <a:t>Un año más</a:t>
            </a:r>
            <a:r>
              <a:rPr lang="es-ES" dirty="0"/>
              <a:t> de Mecano</a:t>
            </a:r>
            <a:br>
              <a:rPr lang="es-ES" dirty="0"/>
            </a:br>
            <a:endParaRPr lang="es-ES" dirty="0"/>
          </a:p>
        </p:txBody>
      </p:sp>
      <p:pic>
        <p:nvPicPr>
          <p:cNvPr id="5" name="Marcador de contenido 4">
            <a:hlinkClick r:id="rId3"/>
            <a:extLst>
              <a:ext uri="{FF2B5EF4-FFF2-40B4-BE49-F238E27FC236}">
                <a16:creationId xmlns:a16="http://schemas.microsoft.com/office/drawing/2014/main" id="{B4CC672E-9EF6-4117-B7A0-5BCF25EB27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4419" y="2572543"/>
            <a:ext cx="3920331" cy="3920331"/>
          </a:xfrm>
        </p:spPr>
      </p:pic>
    </p:spTree>
    <p:extLst>
      <p:ext uri="{BB962C8B-B14F-4D97-AF65-F5344CB8AC3E}">
        <p14:creationId xmlns:p14="http://schemas.microsoft.com/office/powerpoint/2010/main" val="3002002630"/>
      </p:ext>
    </p:extLst>
  </p:cSld>
  <p:clrMapOvr>
    <a:masterClrMapping/>
  </p:clrMapOvr>
  <p:transition spd="slow" advClick="0" advTm="7000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91E4C8-480F-4E67-9AF4-31180D5F1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i="1" u="sng" dirty="0">
                <a:hlinkClick r:id="rId2"/>
              </a:rPr>
              <a:t>Color esperanza</a:t>
            </a:r>
            <a:r>
              <a:rPr lang="es-ES" dirty="0"/>
              <a:t> de Diego Torres</a:t>
            </a:r>
            <a:br>
              <a:rPr lang="es-ES" dirty="0"/>
            </a:br>
            <a:endParaRPr lang="es-ES" dirty="0"/>
          </a:p>
        </p:txBody>
      </p:sp>
      <p:pic>
        <p:nvPicPr>
          <p:cNvPr id="5" name="Marcador de contenido 4">
            <a:hlinkClick r:id="rId3"/>
            <a:extLst>
              <a:ext uri="{FF2B5EF4-FFF2-40B4-BE49-F238E27FC236}">
                <a16:creationId xmlns:a16="http://schemas.microsoft.com/office/drawing/2014/main" id="{E1A402EF-6213-49FF-8145-62AC23A031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331" y="1825625"/>
            <a:ext cx="4351338" cy="4351338"/>
          </a:xfrm>
        </p:spPr>
      </p:pic>
    </p:spTree>
    <p:extLst>
      <p:ext uri="{BB962C8B-B14F-4D97-AF65-F5344CB8AC3E}">
        <p14:creationId xmlns:p14="http://schemas.microsoft.com/office/powerpoint/2010/main" val="830847283"/>
      </p:ext>
    </p:extLst>
  </p:cSld>
  <p:clrMapOvr>
    <a:masterClrMapping/>
  </p:clrMapOvr>
  <p:transition spd="slow" advClick="0" advTm="7000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DF5085-CF10-4109-B38E-83209125C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i="1" u="sng" dirty="0">
                <a:hlinkClick r:id="rId2"/>
              </a:rPr>
              <a:t>La reina del Amazonas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New </a:t>
            </a:r>
            <a:r>
              <a:rPr lang="es-ES" dirty="0" err="1"/>
              <a:t>Raemon</a:t>
            </a:r>
            <a:br>
              <a:rPr lang="es-ES" dirty="0"/>
            </a:br>
            <a:endParaRPr lang="es-ES" dirty="0"/>
          </a:p>
        </p:txBody>
      </p:sp>
      <p:pic>
        <p:nvPicPr>
          <p:cNvPr id="5" name="Marcador de contenido 4">
            <a:hlinkClick r:id="rId3"/>
            <a:extLst>
              <a:ext uri="{FF2B5EF4-FFF2-40B4-BE49-F238E27FC236}">
                <a16:creationId xmlns:a16="http://schemas.microsoft.com/office/drawing/2014/main" id="{E855EB4F-13AD-4A9A-A3D5-774C628EB6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8544" y="1588294"/>
            <a:ext cx="4253706" cy="4253706"/>
          </a:xfrm>
        </p:spPr>
      </p:pic>
    </p:spTree>
    <p:extLst>
      <p:ext uri="{BB962C8B-B14F-4D97-AF65-F5344CB8AC3E}">
        <p14:creationId xmlns:p14="http://schemas.microsoft.com/office/powerpoint/2010/main" val="218124454"/>
      </p:ext>
    </p:extLst>
  </p:cSld>
  <p:clrMapOvr>
    <a:masterClrMapping/>
  </p:clrMapOvr>
  <p:transition spd="slow" advClick="0" advTm="7000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E03EDE-F53E-4E86-BFD4-39F75A96F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i="1" u="sng" dirty="0">
                <a:hlinkClick r:id="rId2"/>
              </a:rPr>
              <a:t>Malasaña</a:t>
            </a:r>
            <a:r>
              <a:rPr lang="es-ES" dirty="0"/>
              <a:t> de Juan Perro </a:t>
            </a:r>
          </a:p>
        </p:txBody>
      </p:sp>
      <p:pic>
        <p:nvPicPr>
          <p:cNvPr id="5" name="Marcador de contenido 4">
            <a:hlinkClick r:id="rId3"/>
            <a:extLst>
              <a:ext uri="{FF2B5EF4-FFF2-40B4-BE49-F238E27FC236}">
                <a16:creationId xmlns:a16="http://schemas.microsoft.com/office/drawing/2014/main" id="{7BF34A67-7A04-42BC-AE06-83147ABE68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331" y="1825625"/>
            <a:ext cx="4351338" cy="4351338"/>
          </a:xfrm>
        </p:spPr>
      </p:pic>
    </p:spTree>
    <p:extLst>
      <p:ext uri="{BB962C8B-B14F-4D97-AF65-F5344CB8AC3E}">
        <p14:creationId xmlns:p14="http://schemas.microsoft.com/office/powerpoint/2010/main" val="2933627924"/>
      </p:ext>
    </p:extLst>
  </p:cSld>
  <p:clrMapOvr>
    <a:masterClrMapping/>
  </p:clrMapOvr>
  <p:transition spd="slow" advClick="0" advTm="7000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745B06-52F5-4114-A356-618196889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i="1" u="sng" dirty="0">
                <a:hlinkClick r:id="rId2"/>
              </a:rPr>
              <a:t>Catalina</a:t>
            </a:r>
            <a:r>
              <a:rPr lang="es-ES" dirty="0"/>
              <a:t> de Manuel Vallejo, versión de Rosalía</a:t>
            </a:r>
            <a:br>
              <a:rPr lang="es-ES" dirty="0"/>
            </a:br>
            <a:endParaRPr lang="es-ES" dirty="0"/>
          </a:p>
        </p:txBody>
      </p:sp>
      <p:pic>
        <p:nvPicPr>
          <p:cNvPr id="5" name="Marcador de contenido 4">
            <a:hlinkClick r:id="rId3"/>
            <a:extLst>
              <a:ext uri="{FF2B5EF4-FFF2-40B4-BE49-F238E27FC236}">
                <a16:creationId xmlns:a16="http://schemas.microsoft.com/office/drawing/2014/main" id="{DFDD047A-E9C7-4416-AC5F-97077FCBA9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331" y="1825625"/>
            <a:ext cx="4351338" cy="4351338"/>
          </a:xfrm>
        </p:spPr>
      </p:pic>
    </p:spTree>
    <p:extLst>
      <p:ext uri="{BB962C8B-B14F-4D97-AF65-F5344CB8AC3E}">
        <p14:creationId xmlns:p14="http://schemas.microsoft.com/office/powerpoint/2010/main" val="3689409093"/>
      </p:ext>
    </p:extLst>
  </p:cSld>
  <p:clrMapOvr>
    <a:masterClrMapping/>
  </p:clrMapOvr>
  <p:transition spd="slow" advClick="0" advTm="7000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9688F9-A2D8-4572-BECB-41CD77491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i="1" u="sng" dirty="0">
                <a:hlinkClick r:id="rId2"/>
              </a:rPr>
              <a:t>Las rosas</a:t>
            </a:r>
            <a:r>
              <a:rPr lang="es-ES" dirty="0"/>
              <a:t> de La Oreja de Van Gogh</a:t>
            </a:r>
            <a:br>
              <a:rPr lang="es-ES" dirty="0"/>
            </a:br>
            <a:endParaRPr lang="es-ES" dirty="0"/>
          </a:p>
        </p:txBody>
      </p:sp>
      <p:pic>
        <p:nvPicPr>
          <p:cNvPr id="5" name="Marcador de contenido 4">
            <a:hlinkClick r:id="rId3"/>
            <a:extLst>
              <a:ext uri="{FF2B5EF4-FFF2-40B4-BE49-F238E27FC236}">
                <a16:creationId xmlns:a16="http://schemas.microsoft.com/office/drawing/2014/main" id="{E8BF23A0-1CE0-4FB3-AC76-41AABDE9C7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682" y="1825625"/>
            <a:ext cx="4376636" cy="4351338"/>
          </a:xfrm>
        </p:spPr>
      </p:pic>
    </p:spTree>
    <p:extLst>
      <p:ext uri="{BB962C8B-B14F-4D97-AF65-F5344CB8AC3E}">
        <p14:creationId xmlns:p14="http://schemas.microsoft.com/office/powerpoint/2010/main" val="3710623314"/>
      </p:ext>
    </p:extLst>
  </p:cSld>
  <p:clrMapOvr>
    <a:masterClrMapping/>
  </p:clrMapOvr>
  <p:transition spd="slow" advClick="0" advTm="7000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B9BAB2-63F7-469B-824D-6195D5CF6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i="1" u="sng" dirty="0">
                <a:hlinkClick r:id="rId2"/>
              </a:rPr>
              <a:t>Una canción para la Magdalena</a:t>
            </a:r>
            <a:r>
              <a:rPr lang="es-ES" dirty="0"/>
              <a:t> de Joaquín Sabina</a:t>
            </a:r>
            <a:br>
              <a:rPr lang="es-ES" dirty="0"/>
            </a:br>
            <a:endParaRPr lang="es-ES" dirty="0"/>
          </a:p>
        </p:txBody>
      </p:sp>
      <p:pic>
        <p:nvPicPr>
          <p:cNvPr id="5" name="Marcador de contenido 4">
            <a:hlinkClick r:id="rId3"/>
            <a:extLst>
              <a:ext uri="{FF2B5EF4-FFF2-40B4-BE49-F238E27FC236}">
                <a16:creationId xmlns:a16="http://schemas.microsoft.com/office/drawing/2014/main" id="{572B3C02-396F-4BBD-AE94-C29B9188CC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3354" y="1825625"/>
            <a:ext cx="4545292" cy="4351338"/>
          </a:xfrm>
        </p:spPr>
      </p:pic>
    </p:spTree>
    <p:extLst>
      <p:ext uri="{BB962C8B-B14F-4D97-AF65-F5344CB8AC3E}">
        <p14:creationId xmlns:p14="http://schemas.microsoft.com/office/powerpoint/2010/main" val="3642878906"/>
      </p:ext>
    </p:extLst>
  </p:cSld>
  <p:clrMapOvr>
    <a:masterClrMapping/>
  </p:clrMapOvr>
  <p:transition spd="slow" advClick="0" advTm="7000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3657A4-33D0-4C38-B149-DA68DF9A9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i="1" u="sng" dirty="0" err="1">
                <a:hlinkClick r:id="rId2"/>
              </a:rPr>
              <a:t>Relocos</a:t>
            </a:r>
            <a:r>
              <a:rPr lang="es-ES" i="1" u="sng" dirty="0">
                <a:hlinkClick r:id="rId2"/>
              </a:rPr>
              <a:t> y recuerdos</a:t>
            </a:r>
            <a:r>
              <a:rPr lang="es-ES" dirty="0"/>
              <a:t> de Luis Ramiro</a:t>
            </a:r>
            <a:br>
              <a:rPr lang="es-ES" dirty="0"/>
            </a:br>
            <a:endParaRPr lang="es-ES" dirty="0"/>
          </a:p>
        </p:txBody>
      </p:sp>
      <p:pic>
        <p:nvPicPr>
          <p:cNvPr id="5" name="Marcador de contenido 4">
            <a:hlinkClick r:id="rId3"/>
            <a:extLst>
              <a:ext uri="{FF2B5EF4-FFF2-40B4-BE49-F238E27FC236}">
                <a16:creationId xmlns:a16="http://schemas.microsoft.com/office/drawing/2014/main" id="{79EA0E8B-2A79-4A14-9D17-AF88E3E470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6115" y="1825625"/>
            <a:ext cx="4359770" cy="4351338"/>
          </a:xfrm>
        </p:spPr>
      </p:pic>
    </p:spTree>
    <p:extLst>
      <p:ext uri="{BB962C8B-B14F-4D97-AF65-F5344CB8AC3E}">
        <p14:creationId xmlns:p14="http://schemas.microsoft.com/office/powerpoint/2010/main" val="3603809302"/>
      </p:ext>
    </p:extLst>
  </p:cSld>
  <p:clrMapOvr>
    <a:masterClrMapping/>
  </p:clrMapOvr>
  <p:transition spd="slow" advClick="0" advTm="7000">
    <p:fade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708</TotalTime>
  <Words>82</Words>
  <Application>Microsoft Office PowerPoint</Application>
  <PresentationFormat>Panorámica</PresentationFormat>
  <Paragraphs>12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de Office</vt:lpstr>
      <vt:lpstr>Cantamos a las calles </vt:lpstr>
      <vt:lpstr>Un año más de Mecano </vt:lpstr>
      <vt:lpstr>Color esperanza de Diego Torres </vt:lpstr>
      <vt:lpstr>La reina del Amazonas The New Raemon </vt:lpstr>
      <vt:lpstr>Malasaña de Juan Perro </vt:lpstr>
      <vt:lpstr>Catalina de Manuel Vallejo, versión de Rosalía </vt:lpstr>
      <vt:lpstr>Las rosas de La Oreja de Van Gogh </vt:lpstr>
      <vt:lpstr>Una canción para la Magdalena de Joaquín Sabina </vt:lpstr>
      <vt:lpstr>Relocos y recuerdos de Luis Ramiro </vt:lpstr>
      <vt:lpstr>Gran Vía de Antonio Flores </vt:lpstr>
      <vt:lpstr>La Puerta de Alcalá de Ana Belén y Víctor Manuel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Cantamos a las calles</dc:title>
  <dc:creator>Usuario</dc:creator>
  <cp:lastModifiedBy>Usuario</cp:lastModifiedBy>
  <cp:revision>16</cp:revision>
  <dcterms:created xsi:type="dcterms:W3CDTF">2020-06-17T01:47:01Z</dcterms:created>
  <dcterms:modified xsi:type="dcterms:W3CDTF">2020-06-17T13:35:10Z</dcterms:modified>
</cp:coreProperties>
</file>